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24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154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816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915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12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319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775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13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917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952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964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DC11C-ED0D-4600-A8A0-228BDB564A35}" type="datetimeFigureOut">
              <a:rPr lang="es-CL" smtClean="0"/>
              <a:t>10-04-24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5DF8-F194-4022-9EBA-05BCA74EB4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127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8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11C3E-BE1D-EA84-386D-F39C261B4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372901-3234-2188-35B8-E3279A2A9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1672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Claudio</dc:creator>
  <cp:lastModifiedBy>wt883</cp:lastModifiedBy>
  <cp:revision>3</cp:revision>
  <dcterms:created xsi:type="dcterms:W3CDTF">2013-01-16T15:48:08Z</dcterms:created>
  <dcterms:modified xsi:type="dcterms:W3CDTF">2024-04-10T16:17:25Z</dcterms:modified>
</cp:coreProperties>
</file>