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94"/>
  </p:normalViewPr>
  <p:slideViewPr>
    <p:cSldViewPr>
      <p:cViewPr varScale="1">
        <p:scale>
          <a:sx n="121" d="100"/>
          <a:sy n="121" d="100"/>
        </p:scale>
        <p:origin x="696" y="17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DC11C-ED0D-4600-A8A0-228BDB564A35}" type="datetimeFigureOut">
              <a:rPr lang="es-CL" smtClean="0"/>
              <a:t>10-04-24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15DF8-F194-4022-9EBA-05BCA74EB48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242478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DC11C-ED0D-4600-A8A0-228BDB564A35}" type="datetimeFigureOut">
              <a:rPr lang="es-CL" smtClean="0"/>
              <a:t>10-04-24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15DF8-F194-4022-9EBA-05BCA74EB48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115404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DC11C-ED0D-4600-A8A0-228BDB564A35}" type="datetimeFigureOut">
              <a:rPr lang="es-CL" smtClean="0"/>
              <a:t>10-04-24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15DF8-F194-4022-9EBA-05BCA74EB48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981651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DC11C-ED0D-4600-A8A0-228BDB564A35}" type="datetimeFigureOut">
              <a:rPr lang="es-CL" smtClean="0"/>
              <a:t>10-04-24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15DF8-F194-4022-9EBA-05BCA74EB48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291532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DC11C-ED0D-4600-A8A0-228BDB564A35}" type="datetimeFigureOut">
              <a:rPr lang="es-CL" smtClean="0"/>
              <a:t>10-04-24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15DF8-F194-4022-9EBA-05BCA74EB48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741255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DC11C-ED0D-4600-A8A0-228BDB564A35}" type="datetimeFigureOut">
              <a:rPr lang="es-CL" smtClean="0"/>
              <a:t>10-04-24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15DF8-F194-4022-9EBA-05BCA74EB48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231945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DC11C-ED0D-4600-A8A0-228BDB564A35}" type="datetimeFigureOut">
              <a:rPr lang="es-CL" smtClean="0"/>
              <a:t>10-04-24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15DF8-F194-4022-9EBA-05BCA74EB48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777534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DC11C-ED0D-4600-A8A0-228BDB564A35}" type="datetimeFigureOut">
              <a:rPr lang="es-CL" smtClean="0"/>
              <a:t>10-04-24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15DF8-F194-4022-9EBA-05BCA74EB48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971382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DC11C-ED0D-4600-A8A0-228BDB564A35}" type="datetimeFigureOut">
              <a:rPr lang="es-CL" smtClean="0"/>
              <a:t>10-04-24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15DF8-F194-4022-9EBA-05BCA74EB48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891784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DC11C-ED0D-4600-A8A0-228BDB564A35}" type="datetimeFigureOut">
              <a:rPr lang="es-CL" smtClean="0"/>
              <a:t>10-04-24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15DF8-F194-4022-9EBA-05BCA74EB48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295232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DC11C-ED0D-4600-A8A0-228BDB564A35}" type="datetimeFigureOut">
              <a:rPr lang="es-CL" smtClean="0"/>
              <a:t>10-04-24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15DF8-F194-4022-9EBA-05BCA74EB48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396463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BDC11C-ED0D-4600-A8A0-228BDB564A35}" type="datetimeFigureOut">
              <a:rPr lang="es-CL" smtClean="0"/>
              <a:t>10-04-24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715DF8-F194-4022-9EBA-05BCA74EB48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012723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70800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3011C3E-BE1D-EA84-386D-F39C261B4D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9372901-3234-2188-35B8-E3279A2A97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3167272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0</Words>
  <Application>Microsoft Macintosh PowerPoint</Application>
  <PresentationFormat>Presentación en pantalla (4:3)</PresentationFormat>
  <Paragraphs>0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5" baseType="lpstr">
      <vt:lpstr>Arial</vt:lpstr>
      <vt:lpstr>Calibri</vt:lpstr>
      <vt:lpstr>Tema de Office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Claudio</dc:creator>
  <cp:lastModifiedBy>wt883</cp:lastModifiedBy>
  <cp:revision>3</cp:revision>
  <dcterms:created xsi:type="dcterms:W3CDTF">2013-01-16T15:48:08Z</dcterms:created>
  <dcterms:modified xsi:type="dcterms:W3CDTF">2024-04-10T16:17:25Z</dcterms:modified>
</cp:coreProperties>
</file>